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45" autoAdjust="0"/>
    <p:restoredTop sz="94660"/>
  </p:normalViewPr>
  <p:slideViewPr>
    <p:cSldViewPr snapToGrid="0">
      <p:cViewPr varScale="1">
        <p:scale>
          <a:sx n="53" d="100"/>
          <a:sy n="53" d="100"/>
        </p:scale>
        <p:origin x="102" y="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ustomXml" Target="../customXml/item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3D9304-2A10-0847-B29B-25F4D17285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348D93-0CAF-2644-2765-5C6AC70DB9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D51D5F-8E35-E263-0538-FDE648C8E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BC33B-8326-4315-933F-47D820AD9511}" type="datetimeFigureOut">
              <a:rPr lang="en-ZA" smtClean="0"/>
              <a:t>2025/05/22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B1D81D-DB0D-91A7-377D-E2044FA7A1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320686-51B4-781D-EC32-C902399DB9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75B68-8A0F-4170-8943-5406C0ED233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6789190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32C20A-61F7-4B67-F0ED-52B16E3CC4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011A41-B336-42FB-271F-0B5E726C99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6C9206-D7E4-D038-3039-7D93ABE7D9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BC33B-8326-4315-933F-47D820AD9511}" type="datetimeFigureOut">
              <a:rPr lang="en-ZA" smtClean="0"/>
              <a:t>2025/05/22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9F2885-CC0B-92A8-0A99-57F29332FB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019C80-EE70-202B-B829-2141B1913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75B68-8A0F-4170-8943-5406C0ED233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500057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3FEE964-BAA7-B2D3-DA6F-69CFF514FBE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F0E3D98-0FC2-A6A2-5B00-4A7628F66B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3FCB52-54C5-6D9F-5612-AE98F65B78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BC33B-8326-4315-933F-47D820AD9511}" type="datetimeFigureOut">
              <a:rPr lang="en-ZA" smtClean="0"/>
              <a:t>2025/05/22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008852-5A19-57AE-B69D-C513CA9EB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186BBB-685B-15D2-99A7-D663023FD9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75B68-8A0F-4170-8943-5406C0ED233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9928449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BAAD04-2B8A-CDE2-50D5-474AF9A131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7F2392-983A-351F-BD02-825E9CE549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F842B3-86A0-A733-65E9-86BCD72469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BC33B-8326-4315-933F-47D820AD9511}" type="datetimeFigureOut">
              <a:rPr lang="en-ZA" smtClean="0"/>
              <a:t>2025/05/22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C5D91D-514F-3CA4-53CB-E5A4B2FEFF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EB803F-4149-DD1B-34EF-26C6FC8AC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75B68-8A0F-4170-8943-5406C0ED233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2556104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ED1A6E-AC15-8016-A9D2-ECC157753E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37625E-513E-D5AB-E8D6-7A83DB02D0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C9EF4B-7E10-D8A0-C2C2-4FEDF14E97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BC33B-8326-4315-933F-47D820AD9511}" type="datetimeFigureOut">
              <a:rPr lang="en-ZA" smtClean="0"/>
              <a:t>2025/05/22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EDCCBA-86B3-B36E-11AF-3F5ADDADC3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122C5B-868D-A399-B758-2044D722B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75B68-8A0F-4170-8943-5406C0ED233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248679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762D39-0B1D-9F9E-A8F6-38B1F2C20E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3EA322-5B6C-701A-4812-C4E7DD5E1C2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815123-0ADB-B7BB-987A-D6AC7A8D16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EED324-1F63-5E32-FDFB-D634D76D4D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BC33B-8326-4315-933F-47D820AD9511}" type="datetimeFigureOut">
              <a:rPr lang="en-ZA" smtClean="0"/>
              <a:t>2025/05/22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FB6D1E-9164-7E3B-A17E-0AAFCC1CB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07CB83-E199-B865-C8BD-3451121BD1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75B68-8A0F-4170-8943-5406C0ED233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358462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B6BC7A-8364-DDFC-37C1-C0B0D45D17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F29F9E-F831-9B56-D9C0-CC176B4FB9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A81B4F-2BC4-BFAA-B4D0-857B51FD71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8B9064D-FF9E-F0B2-DF0A-AC216EBE3EC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C8D7D05-E22B-6EBC-EE74-94622DFC448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519242D-5D43-C70B-6B58-1A575DF488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BC33B-8326-4315-933F-47D820AD9511}" type="datetimeFigureOut">
              <a:rPr lang="en-ZA" smtClean="0"/>
              <a:t>2025/05/22</a:t>
            </a:fld>
            <a:endParaRPr lang="en-Z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9455BD6-E52B-6E20-245F-C3CB70905F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3A180E2-2683-DEA7-65CA-2C5F79DF17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75B68-8A0F-4170-8943-5406C0ED233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0374482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9F2A6E-BE27-05E1-A2DF-A9F1336EF2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264647B-1531-EACD-2A01-A481352395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BC33B-8326-4315-933F-47D820AD9511}" type="datetimeFigureOut">
              <a:rPr lang="en-ZA" smtClean="0"/>
              <a:t>2025/05/22</a:t>
            </a:fld>
            <a:endParaRPr lang="en-Z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EF7AECE-6E37-A0D1-4509-6201405ED2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309CC53-5BA8-282F-C823-6D85D775B0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75B68-8A0F-4170-8943-5406C0ED233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364534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4184CA3-37E7-83C3-950C-46F1CA7B0A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BC33B-8326-4315-933F-47D820AD9511}" type="datetimeFigureOut">
              <a:rPr lang="en-ZA" smtClean="0"/>
              <a:t>2025/05/22</a:t>
            </a:fld>
            <a:endParaRPr lang="en-Z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5CEB6AF-667E-BB7C-849A-49DA9DA6B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99816E-2F73-D4E7-62A2-BCEC18CA6B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75B68-8A0F-4170-8943-5406C0ED233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547979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A433D-34CF-7157-8A8F-5DD1EEF773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B53AAD-A5F8-C843-583B-6BA655440F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C1DE4B-7F76-FE47-FAED-52317CBE35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8FE333-8C10-6DCB-AFEC-0600B12538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BC33B-8326-4315-933F-47D820AD9511}" type="datetimeFigureOut">
              <a:rPr lang="en-ZA" smtClean="0"/>
              <a:t>2025/05/22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156C10-C565-0361-B1FA-CDACE5AF5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CDC30A-C221-3947-C6F7-077EF9EC1F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75B68-8A0F-4170-8943-5406C0ED233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1615212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FD2649-175C-6928-6903-D89AD27961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98DC93B-427E-4FEC-C3C7-FEDE14E8EB9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F266A4-8633-FC43-A437-384EEF5D0D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8E72C0-1E7A-B5DA-66B1-C1BBA25295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BC33B-8326-4315-933F-47D820AD9511}" type="datetimeFigureOut">
              <a:rPr lang="en-ZA" smtClean="0"/>
              <a:t>2025/05/22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B09A57-60B4-7677-AB60-036FCFE05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D21CA6-9080-378C-88CB-0937796924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75B68-8A0F-4170-8943-5406C0ED233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491193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1C57C72-06A3-0863-0D83-A4F2E1EFFD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2F33F6-7151-39AC-9D6E-5AC332DCE3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C8922C-54E4-7303-DC9E-E493D8C9E8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3BC33B-8326-4315-933F-47D820AD9511}" type="datetimeFigureOut">
              <a:rPr lang="en-ZA" smtClean="0"/>
              <a:t>2025/05/22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35F65D-D516-B40A-33D5-AB3B471399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F44DDA-47ED-B35C-E8B9-9C74A15941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375B68-8A0F-4170-8943-5406C0ED233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126704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FB159E-DCFD-3C5B-1DE2-63FE136C5BA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Enhancing patient outcomes through team integration</a:t>
            </a:r>
            <a:endParaRPr lang="en-ZA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ACE7DF6-562D-98AF-CCDF-C1DE8E6686A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ZA" dirty="0"/>
              <a:t>Nkcubeko Briann Mkiva</a:t>
            </a:r>
            <a:br>
              <a:rPr lang="en-ZA" dirty="0"/>
            </a:br>
            <a:r>
              <a:rPr lang="en-ZA" dirty="0"/>
              <a:t>Psychologist</a:t>
            </a:r>
          </a:p>
        </p:txBody>
      </p:sp>
    </p:spTree>
    <p:extLst>
      <p:ext uri="{BB962C8B-B14F-4D97-AF65-F5344CB8AC3E}">
        <p14:creationId xmlns:p14="http://schemas.microsoft.com/office/powerpoint/2010/main" val="14586835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CD8A64-10EE-A06B-337F-7D8E6E049E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The patient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E90C23-54AE-3491-EFAD-0E69113F6E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ZA" dirty="0"/>
              <a:t>Who am I?</a:t>
            </a:r>
          </a:p>
          <a:p>
            <a:pPr marL="0" indent="0">
              <a:buNone/>
            </a:pPr>
            <a:r>
              <a:rPr lang="en-ZA" dirty="0"/>
              <a:t>What does it take to become who ‘I am’?</a:t>
            </a:r>
          </a:p>
          <a:p>
            <a:pPr marL="0" indent="0">
              <a:buNone/>
            </a:pPr>
            <a:endParaRPr lang="en-ZA" dirty="0"/>
          </a:p>
          <a:p>
            <a:pPr marL="0" indent="0">
              <a:buNone/>
            </a:pPr>
            <a:endParaRPr lang="en-ZA" dirty="0"/>
          </a:p>
          <a:p>
            <a:pPr marL="0" indent="0">
              <a:buNone/>
            </a:pPr>
            <a:r>
              <a:rPr lang="en-ZA" dirty="0"/>
              <a:t>Answer this within a context – who makes up the context?</a:t>
            </a:r>
          </a:p>
          <a:p>
            <a:pPr marL="0" indent="0">
              <a:buNone/>
            </a:pPr>
            <a:endParaRPr lang="en-ZA" dirty="0"/>
          </a:p>
          <a:p>
            <a:pPr marL="0" indent="0">
              <a:buNone/>
            </a:pPr>
            <a:r>
              <a:rPr lang="en-ZA" dirty="0"/>
              <a:t>Teams and their influence on the journey to Becoming.</a:t>
            </a:r>
          </a:p>
          <a:p>
            <a:pPr marL="0" indent="0">
              <a:buNone/>
            </a:pPr>
            <a:endParaRPr lang="en-ZA" dirty="0"/>
          </a:p>
        </p:txBody>
      </p:sp>
      <p:sp>
        <p:nvSpPr>
          <p:cNvPr id="4" name="Arrow: Down 3">
            <a:extLst>
              <a:ext uri="{FF2B5EF4-FFF2-40B4-BE49-F238E27FC236}">
                <a16:creationId xmlns:a16="http://schemas.microsoft.com/office/drawing/2014/main" id="{BA4AEA64-2FDA-CA30-52BA-5C385EE763D7}"/>
              </a:ext>
            </a:extLst>
          </p:cNvPr>
          <p:cNvSpPr/>
          <p:nvPr/>
        </p:nvSpPr>
        <p:spPr>
          <a:xfrm>
            <a:off x="3547872" y="2999232"/>
            <a:ext cx="804672" cy="859536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9693480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973485-91F4-0425-B1AE-89277CEFF9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Models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FBE649-8D6A-DB79-8FA7-DEA4992652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/>
              <a:t>Multidisciplinary team model </a:t>
            </a:r>
          </a:p>
          <a:p>
            <a:r>
              <a:rPr lang="en-ZA" dirty="0"/>
              <a:t>Interdisciplinary team model (IDT) </a:t>
            </a:r>
          </a:p>
          <a:p>
            <a:r>
              <a:rPr lang="en-ZA" dirty="0"/>
              <a:t>Transdisciplinary team model </a:t>
            </a:r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6512924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E64F1D-0752-2239-8C3F-00FF0509EA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/>
          <a:lstStyle/>
          <a:p>
            <a:r>
              <a:rPr lang="en-ZA" dirty="0"/>
              <a:t>Factors that facilitate positive adjustment VS possible challenges</a:t>
            </a:r>
          </a:p>
        </p:txBody>
      </p:sp>
    </p:spTree>
    <p:extLst>
      <p:ext uri="{BB962C8B-B14F-4D97-AF65-F5344CB8AC3E}">
        <p14:creationId xmlns:p14="http://schemas.microsoft.com/office/powerpoint/2010/main" val="19201817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30F815-6C07-DCC7-E0C0-E5C2C4DF85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44F46C-8CFB-A6E1-733F-E77A3E640B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ZA" dirty="0"/>
              <a:t>Schmidt J (2024). Enhancing Patient Outcomes through Multidisciplinary Approaches in Rehabilitation. Int J Phys Med </a:t>
            </a:r>
            <a:r>
              <a:rPr lang="en-ZA" dirty="0" err="1"/>
              <a:t>Rehabil</a:t>
            </a:r>
            <a:r>
              <a:rPr lang="en-ZA" dirty="0"/>
              <a:t>. 12:S26.003.</a:t>
            </a:r>
          </a:p>
          <a:p>
            <a:r>
              <a:rPr lang="en-ZA" dirty="0"/>
              <a:t>Singh, R., </a:t>
            </a:r>
            <a:r>
              <a:rPr lang="en-ZA" dirty="0" err="1"/>
              <a:t>Küçükdeveci</a:t>
            </a:r>
            <a:r>
              <a:rPr lang="en-ZA" dirty="0"/>
              <a:t>, A.A., </a:t>
            </a:r>
            <a:r>
              <a:rPr lang="en-ZA" dirty="0" err="1"/>
              <a:t>Grabljevec</a:t>
            </a:r>
            <a:r>
              <a:rPr lang="en-ZA" dirty="0"/>
              <a:t>, K., &amp; Gray, A. (2018). The role of interdisciplinary teams in physical and rehabilitation medicine. Journal of rehabilitation medicine, 50(8). https://www.medicaljournals.se/jrm/content/html/10.2340/16501977-2364</a:t>
            </a:r>
          </a:p>
          <a:p>
            <a:r>
              <a:rPr lang="en-ZA" dirty="0"/>
              <a:t>White, M. J., Gutierrez, A., McLaughlin, C., </a:t>
            </a:r>
            <a:r>
              <a:rPr lang="en-ZA" dirty="0" err="1"/>
              <a:t>Eziakonwa</a:t>
            </a:r>
            <a:r>
              <a:rPr lang="en-ZA" dirty="0"/>
              <a:t>, C., Newman, L. S., White, M., Thayer, B., Davis, K., Williams, M., &amp; Asselin, G. (2013). A pilot for understanding interdisciplinary teams in rehabilitation practice. Rehabilitation Nursing : The Official Journal of the Association of Rehabilitation Nurses, 38(3), 142–152. https://doi.org/10.1002/rnj.75</a:t>
            </a:r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657193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C52FA944D82CD4883E4A9A19BB7422F" ma:contentTypeVersion="14" ma:contentTypeDescription="Create a new document." ma:contentTypeScope="" ma:versionID="423fc28bfb8d6160198fd187e2d8cc1b">
  <xsd:schema xmlns:xsd="http://www.w3.org/2001/XMLSchema" xmlns:xs="http://www.w3.org/2001/XMLSchema" xmlns:p="http://schemas.microsoft.com/office/2006/metadata/properties" xmlns:ns2="8c6d6699-a727-4461-919d-f1077cc8834a" xmlns:ns3="705d6c4e-7a84-41e3-9388-2267baf3378b" targetNamespace="http://schemas.microsoft.com/office/2006/metadata/properties" ma:root="true" ma:fieldsID="82fad5a8474d6e82a019f8b740c8b267" ns2:_="" ns3:_="">
    <xsd:import namespace="8c6d6699-a727-4461-919d-f1077cc8834a"/>
    <xsd:import namespace="705d6c4e-7a84-41e3-9388-2267baf3378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6d6699-a727-4461-919d-f1077cc883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6" nillable="true" ma:displayName="Location" ma:description="" ma:indexed="true" ma:internalName="MediaServiceLocatio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c616a205-05c8-476d-9bf8-f0db117704a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05d6c4e-7a84-41e3-9388-2267baf3378b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9f0a093d-723d-4e05-b2f0-fdcc3ad987fc}" ma:internalName="TaxCatchAll" ma:showField="CatchAllData" ma:web="705d6c4e-7a84-41e3-9388-2267baf3378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05d6c4e-7a84-41e3-9388-2267baf3378b" xsi:nil="true"/>
    <lcf76f155ced4ddcb4097134ff3c332f xmlns="8c6d6699-a727-4461-919d-f1077cc8834a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3A30378-BF6C-4537-95ED-230B7CB8A034}"/>
</file>

<file path=customXml/itemProps2.xml><?xml version="1.0" encoding="utf-8"?>
<ds:datastoreItem xmlns:ds="http://schemas.openxmlformats.org/officeDocument/2006/customXml" ds:itemID="{88884C3F-F669-4C6E-9E86-E14D700E1C2C}"/>
</file>

<file path=customXml/itemProps3.xml><?xml version="1.0" encoding="utf-8"?>
<ds:datastoreItem xmlns:ds="http://schemas.openxmlformats.org/officeDocument/2006/customXml" ds:itemID="{B1F0801A-8333-48D5-90E7-A73A5AA9251E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237</Words>
  <Application>Microsoft Office PowerPoint</Application>
  <PresentationFormat>Widescreen</PresentationFormat>
  <Paragraphs>19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Enhancing patient outcomes through team integration</vt:lpstr>
      <vt:lpstr>The patient</vt:lpstr>
      <vt:lpstr>Models</vt:lpstr>
      <vt:lpstr>Factors that facilitate positive adjustment VS possible challenges</vt:lpstr>
      <vt:lpstr>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Briann Nkcubeko Magwaza</dc:creator>
  <cp:lastModifiedBy>Briann Nkcubeko Magwaza</cp:lastModifiedBy>
  <cp:revision>1</cp:revision>
  <dcterms:created xsi:type="dcterms:W3CDTF">2025-05-22T05:49:10Z</dcterms:created>
  <dcterms:modified xsi:type="dcterms:W3CDTF">2025-05-22T05:50:01Z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0x010100EC52FA944D82CD4883E4A9A19BB7422F</vt:lpwstr>
  </property>
  <property fmtid="{D5CDD505-2E9C-101B-9397-08002B2CF9AE}" pid="3" name="MediaServiceImageTags">
    <vt:lpwstr/>
  </property>
</Properties>
</file>